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6" r:id="rId9"/>
    <p:sldId id="268" r:id="rId10"/>
    <p:sldId id="269" r:id="rId11"/>
    <p:sldId id="271" r:id="rId12"/>
    <p:sldId id="272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29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81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3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04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23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06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48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39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6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1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5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69CF-0E38-4FAA-BDB6-19534EC128C9}" type="datetimeFigureOut">
              <a:rPr lang="nl-NL" smtClean="0"/>
              <a:t>31-1-2017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771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Progress</a:t>
            </a:r>
            <a:r>
              <a:rPr lang="nl-NL" dirty="0" smtClean="0"/>
              <a:t> meeting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01-02-2017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54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395770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11" name="Picture 2" descr="sigmak_on_eco_typ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1173"/>
            <a:ext cx="5408916" cy="40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1571624" y="3371849"/>
            <a:ext cx="581025" cy="2528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4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1.2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0.6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0.5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0.2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1.0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0.02</a:t>
            </a:r>
          </a:p>
        </p:txBody>
      </p:sp>
    </p:spTree>
    <p:extLst>
      <p:ext uri="{BB962C8B-B14F-4D97-AF65-F5344CB8AC3E}">
        <p14:creationId xmlns:p14="http://schemas.microsoft.com/office/powerpoint/2010/main" val="7507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population</a:t>
            </a:r>
            <a:r>
              <a:rPr lang="nl-NL" dirty="0" smtClean="0"/>
              <a:t> </a:t>
            </a:r>
            <a:r>
              <a:rPr lang="nl-NL" dirty="0" err="1" smtClean="0"/>
              <a:t>size</a:t>
            </a:r>
            <a:r>
              <a:rPr lang="nl-NL" dirty="0"/>
              <a:t> </a:t>
            </a:r>
            <a:r>
              <a:rPr lang="nl-NL" dirty="0" smtClean="0"/>
              <a:t>&amp; separate </a:t>
            </a:r>
            <a:r>
              <a:rPr lang="nl-NL" dirty="0" err="1" smtClean="0"/>
              <a:t>generations</a:t>
            </a:r>
            <a:endParaRPr lang="nl-NL" dirty="0"/>
          </a:p>
        </p:txBody>
      </p:sp>
      <p:pic>
        <p:nvPicPr>
          <p:cNvPr id="6146" name="Picture 2" descr="eco_trait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4057651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m_pref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767" y="2781300"/>
            <a:ext cx="4072466" cy="305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le_trait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49" y="2781300"/>
            <a:ext cx="4057651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/>
          <p:nvPr/>
        </p:nvCxnSpPr>
        <p:spPr>
          <a:xfrm>
            <a:off x="692681" y="3001183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 rot="16200000">
            <a:off x="-901695" y="4097649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2" name="Rechte verbindingslijn met pijl 11"/>
          <p:cNvCxnSpPr/>
          <p:nvPr/>
        </p:nvCxnSpPr>
        <p:spPr>
          <a:xfrm>
            <a:off x="4148131" y="3098078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 rot="16200000">
            <a:off x="2513047" y="4219573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8034892" y="3098078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16200000">
            <a:off x="6377578" y="4215147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8427259" y="2341349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Male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4628073" y="2411461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2.5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479419" y="2274931"/>
            <a:ext cx="36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2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 research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248275" cy="4351338"/>
          </a:xfrm>
        </p:spPr>
        <p:txBody>
          <a:bodyPr/>
          <a:lstStyle/>
          <a:p>
            <a:pPr marL="0" indent="0">
              <a:buNone/>
            </a:pPr>
            <a:r>
              <a:rPr lang="nl-NL" u="sng" dirty="0" smtClean="0"/>
              <a:t>Model van Doorn</a:t>
            </a:r>
          </a:p>
          <a:p>
            <a:r>
              <a:rPr lang="nl-NL" sz="2400" dirty="0" err="1" smtClean="0"/>
              <a:t>Individual</a:t>
            </a:r>
            <a:r>
              <a:rPr lang="nl-NL" sz="2400" dirty="0" smtClean="0"/>
              <a:t> </a:t>
            </a:r>
            <a:r>
              <a:rPr lang="nl-NL" sz="2400" dirty="0" err="1" smtClean="0"/>
              <a:t>based</a:t>
            </a:r>
          </a:p>
          <a:p>
            <a:r>
              <a:rPr lang="nl-NL" sz="2400" dirty="0" smtClean="0"/>
              <a:t>Three </a:t>
            </a:r>
            <a:r>
              <a:rPr lang="nl-NL" sz="2400" dirty="0" err="1" smtClean="0"/>
              <a:t>traits</a:t>
            </a:r>
            <a:endParaRPr lang="nl-NL" sz="2400" dirty="0" smtClean="0"/>
          </a:p>
          <a:p>
            <a:pPr lvl="1"/>
            <a:r>
              <a:rPr lang="nl-NL" sz="2000" dirty="0" err="1" smtClean="0"/>
              <a:t>Ecological</a:t>
            </a:r>
            <a:r>
              <a:rPr lang="nl-NL" sz="2000" dirty="0" smtClean="0"/>
              <a:t> </a:t>
            </a:r>
            <a:r>
              <a:rPr lang="nl-NL" sz="2000" dirty="0" err="1" smtClean="0"/>
              <a:t>trait</a:t>
            </a:r>
            <a:endParaRPr lang="nl-NL" sz="2000" dirty="0" smtClean="0"/>
          </a:p>
          <a:p>
            <a:pPr lvl="1"/>
            <a:r>
              <a:rPr lang="nl-NL" sz="2000" dirty="0" smtClean="0"/>
              <a:t>Male </a:t>
            </a:r>
            <a:r>
              <a:rPr lang="nl-NL" sz="2000" dirty="0" err="1" smtClean="0"/>
              <a:t>trait</a:t>
            </a:r>
            <a:endParaRPr lang="nl-NL" sz="2000" dirty="0" smtClean="0"/>
          </a:p>
          <a:p>
            <a:pPr lvl="1"/>
            <a:r>
              <a:rPr lang="nl-NL" sz="2000" dirty="0" err="1" smtClean="0"/>
              <a:t>Female</a:t>
            </a:r>
            <a:r>
              <a:rPr lang="nl-NL" sz="2000" dirty="0" smtClean="0"/>
              <a:t> </a:t>
            </a:r>
            <a:r>
              <a:rPr lang="nl-NL" sz="2000" dirty="0" err="1" smtClean="0"/>
              <a:t>preference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5" name="Afbeelding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2075" r="53783" b="24707"/>
          <a:stretch/>
        </p:blipFill>
        <p:spPr>
          <a:xfrm>
            <a:off x="7398278" y="2447925"/>
            <a:ext cx="3081867" cy="3882352"/>
          </a:xfrm>
          <a:prstGeom prst="rect">
            <a:avLst/>
          </a:prstGeom>
        </p:spPr>
      </p:pic>
      <p:grpSp>
        <p:nvGrpSpPr>
          <p:cNvPr id="8" name="Groep 7"/>
          <p:cNvGrpSpPr/>
          <p:nvPr/>
        </p:nvGrpSpPr>
        <p:grpSpPr>
          <a:xfrm>
            <a:off x="704850" y="4248593"/>
            <a:ext cx="4572000" cy="2418908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3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5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research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1825625"/>
            <a:ext cx="5248275" cy="63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smtClean="0"/>
              <a:t>Model van Doorn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/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 smtClean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6" name="Tijdelijke aanduiding voor inhoud 3" descr="Schermafbeelding 2016-10-20 om 14.29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-1" r="68564" b="41784"/>
          <a:stretch/>
        </p:blipFill>
        <p:spPr>
          <a:xfrm>
            <a:off x="1630197" y="2456354"/>
            <a:ext cx="807497" cy="3753946"/>
          </a:xfrm>
          <a:prstGeom prst="rect">
            <a:avLst/>
          </a:prstGeom>
        </p:spPr>
      </p:pic>
      <p:pic>
        <p:nvPicPr>
          <p:cNvPr id="7" name="Afbeelding 6" descr="FIGURE-3-The-birth-death-model-with-and-without-protracted-speciation-a-A-birth-dea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r="24336"/>
          <a:stretch/>
        </p:blipFill>
        <p:spPr>
          <a:xfrm>
            <a:off x="8196675" y="2456354"/>
            <a:ext cx="1882146" cy="3720609"/>
          </a:xfrm>
          <a:prstGeom prst="rect">
            <a:avLst/>
          </a:prstGeom>
        </p:spPr>
      </p:pic>
      <p:sp>
        <p:nvSpPr>
          <p:cNvPr id="8" name="PIJL-LINKS en -RECHTS 7"/>
          <p:cNvSpPr/>
          <p:nvPr/>
        </p:nvSpPr>
        <p:spPr>
          <a:xfrm>
            <a:off x="3381375" y="3419475"/>
            <a:ext cx="4114800" cy="14287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80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research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1825625"/>
            <a:ext cx="5248275" cy="63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smtClean="0"/>
              <a:t>Model van Doorn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/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 smtClean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6" name="Tijdelijke aanduiding voor inhoud 3" descr="Schermafbeelding 2016-10-20 om 14.29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-1" r="68564" b="-35"/>
          <a:stretch/>
        </p:blipFill>
        <p:spPr>
          <a:xfrm>
            <a:off x="1630197" y="2456353"/>
            <a:ext cx="807497" cy="3720609"/>
          </a:xfrm>
          <a:prstGeom prst="rect">
            <a:avLst/>
          </a:prstGeom>
        </p:spPr>
      </p:pic>
      <p:pic>
        <p:nvPicPr>
          <p:cNvPr id="7" name="Afbeelding 6" descr="FIGURE-3-The-birth-death-model-with-and-without-protracted-speciation-a-A-birth-dea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r="24336"/>
          <a:stretch/>
        </p:blipFill>
        <p:spPr>
          <a:xfrm>
            <a:off x="8196675" y="2456354"/>
            <a:ext cx="1882146" cy="3720609"/>
          </a:xfrm>
          <a:prstGeom prst="rect">
            <a:avLst/>
          </a:prstGeom>
        </p:spPr>
      </p:pic>
      <p:sp>
        <p:nvSpPr>
          <p:cNvPr id="8" name="PIJL-LINKS en -RECHTS 7"/>
          <p:cNvSpPr/>
          <p:nvPr/>
        </p:nvSpPr>
        <p:spPr>
          <a:xfrm>
            <a:off x="3381375" y="3419475"/>
            <a:ext cx="4114800" cy="14287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937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276865"/>
            <a:ext cx="10515600" cy="4900098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Male </a:t>
            </a:r>
            <a:r>
              <a:rPr lang="nl-NL" dirty="0" err="1" smtClean="0"/>
              <a:t>trait</a:t>
            </a:r>
            <a:r>
              <a:rPr lang="nl-NL" dirty="0" smtClean="0"/>
              <a:t>			</a:t>
            </a:r>
            <a:r>
              <a:rPr lang="nl-NL" dirty="0"/>
              <a:t> </a:t>
            </a:r>
            <a:r>
              <a:rPr lang="nl-NL" dirty="0" smtClean="0"/>
              <a:t>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  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71228" t="25555" r="22333" b="18323"/>
          <a:stretch/>
        </p:blipFill>
        <p:spPr>
          <a:xfrm rot="10800000">
            <a:off x="838200" y="1825625"/>
            <a:ext cx="1798040" cy="440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62043" t="25555" r="32680" b="18323"/>
          <a:stretch/>
        </p:blipFill>
        <p:spPr>
          <a:xfrm rot="10800000">
            <a:off x="9897156" y="1769460"/>
            <a:ext cx="1473331" cy="440750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66718" t="25555" r="28295" b="18331"/>
          <a:stretch/>
        </p:blipFill>
        <p:spPr>
          <a:xfrm rot="10800000">
            <a:off x="5570411" y="1825625"/>
            <a:ext cx="1392574" cy="44068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76191" t="25555" r="22333" b="18323"/>
          <a:stretch/>
        </p:blipFill>
        <p:spPr>
          <a:xfrm rot="10800000">
            <a:off x="5158330" y="1825009"/>
            <a:ext cx="412080" cy="440750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76191" t="25555" r="22333" b="18323"/>
          <a:stretch/>
        </p:blipFill>
        <p:spPr>
          <a:xfrm rot="10800000">
            <a:off x="9485076" y="1769460"/>
            <a:ext cx="412080" cy="4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54" t="8390" r="33451" b="47554"/>
          <a:stretch/>
        </p:blipFill>
        <p:spPr>
          <a:xfrm>
            <a:off x="8134349" y="3457575"/>
            <a:ext cx="3576639" cy="2719388"/>
          </a:xfrm>
          <a:prstGeom prst="rect">
            <a:avLst/>
          </a:prstGeom>
        </p:spPr>
      </p:pic>
      <p:pic>
        <p:nvPicPr>
          <p:cNvPr id="1026" name="Picture 2" descr="male_traits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2" b="1223"/>
          <a:stretch/>
        </p:blipFill>
        <p:spPr bwMode="auto">
          <a:xfrm>
            <a:off x="838200" y="3452298"/>
            <a:ext cx="3605213" cy="26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le_traits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r="1000" b="874"/>
          <a:stretch/>
        </p:blipFill>
        <p:spPr bwMode="auto">
          <a:xfrm>
            <a:off x="4471086" y="3452297"/>
            <a:ext cx="3571189" cy="270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>
            <a:off x="838200" y="3515533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 rot="16200000">
            <a:off x="-765694" y="4613294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3" name="Rechte verbindingslijn met pijl 12"/>
          <p:cNvCxnSpPr/>
          <p:nvPr/>
        </p:nvCxnSpPr>
        <p:spPr>
          <a:xfrm>
            <a:off x="4812733" y="3515534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 rot="16200000">
            <a:off x="3208839" y="4613295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7765016" y="3589105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 rot="16200000">
            <a:off x="6161122" y="4686866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1005840" y="3040380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Male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4611040" y="3009393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2.5</a:t>
            </a:r>
            <a:endParaRPr lang="nl-NL" dirty="0"/>
          </a:p>
        </p:txBody>
      </p:sp>
      <p:sp>
        <p:nvSpPr>
          <p:cNvPr id="19" name="Tekstvak 18"/>
          <p:cNvSpPr txBox="1"/>
          <p:nvPr/>
        </p:nvSpPr>
        <p:spPr>
          <a:xfrm>
            <a:off x="8042276" y="3009393"/>
            <a:ext cx="36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grpSp>
        <p:nvGrpSpPr>
          <p:cNvPr id="20" name="Groep 19"/>
          <p:cNvGrpSpPr/>
          <p:nvPr/>
        </p:nvGrpSpPr>
        <p:grpSpPr>
          <a:xfrm>
            <a:off x="838200" y="365125"/>
            <a:ext cx="4572000" cy="2418908"/>
            <a:chOff x="838200" y="3467100"/>
            <a:chExt cx="4914900" cy="2600326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4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22" name="Afbeelding 21"/>
            <p:cNvPicPr>
              <a:picLocks noChangeAspect="1"/>
            </p:cNvPicPr>
            <p:nvPr/>
          </p:nvPicPr>
          <p:blipFill rotWithShape="1">
            <a:blip r:embed="rId4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56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0" y="1577444"/>
            <a:ext cx="5314950" cy="638047"/>
          </a:xfrm>
        </p:spPr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2050" name="Picture 2" descr="Sigma_C from 0.01 - 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102247"/>
            <a:ext cx="5064125" cy="37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3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24345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24345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mtClean="0"/>
              <a:t>Female preference</a:t>
            </a:r>
            <a:endParaRPr lang="nl-NL" dirty="0"/>
          </a:p>
        </p:txBody>
      </p:sp>
      <p:pic>
        <p:nvPicPr>
          <p:cNvPr id="14" name="Picture 4" descr="https://raw.githubusercontent.com/richelbilderbeek/pbdmms/master/Screenshots/sigmac_on_female_pre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2215491"/>
            <a:ext cx="5185304" cy="38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500632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mtClean="0"/>
              <a:t>Female preference</a:t>
            </a:r>
            <a:endParaRPr lang="nl-NL" dirty="0"/>
          </a:p>
        </p:txBody>
      </p:sp>
      <p:pic>
        <p:nvPicPr>
          <p:cNvPr id="14" name="Picture 4" descr="https://raw.githubusercontent.com/richelbilderbeek/pbdmms/master/Screenshots/sigmac_on_female_pre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2215491"/>
            <a:ext cx="5185304" cy="38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122</Words>
  <Application>Microsoft Office PowerPoint</Application>
  <PresentationFormat>Breedbeeld</PresentationFormat>
  <Paragraphs>44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Progress meeting</vt:lpstr>
      <vt:lpstr>My research</vt:lpstr>
      <vt:lpstr>My research</vt:lpstr>
      <vt:lpstr>My research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Fixed population size &amp; separate generations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meeting</dc:title>
  <dc:creator>Kees Wesselink</dc:creator>
  <cp:lastModifiedBy>Kees Wesselink</cp:lastModifiedBy>
  <cp:revision>9</cp:revision>
  <dcterms:created xsi:type="dcterms:W3CDTF">2017-01-31T18:43:31Z</dcterms:created>
  <dcterms:modified xsi:type="dcterms:W3CDTF">2017-01-31T20:19:05Z</dcterms:modified>
</cp:coreProperties>
</file>